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</p:sldIdLst>
  <p:notesMasterIdLst>
    <p:notesMasterId r:id="rId1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Relationship Id="rId1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Memoization-based solutions will NOT BE ACCEPTED in the exams!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144</Slides>
  <Notes>144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2022-03-26T21:50:11Z</dcterms:created>
  <dcterms:modified xsi:type="dcterms:W3CDTF">2022-03-26T21:50:11Z</dcterms:modified>
</cp:coreProperties>
</file>